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19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</p:sldIdLst>
  <p:sldSz cx="77724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76" d="100"/>
          <a:sy n="76" d="100"/>
        </p:scale>
        <p:origin x="1234" y="3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1122363"/>
            <a:ext cx="6606540" cy="2387600"/>
          </a:xfrm>
        </p:spPr>
        <p:txBody>
          <a:bodyPr anchor="b"/>
          <a:lstStyle>
            <a:lvl1pPr algn="ctr"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550" y="3602038"/>
            <a:ext cx="5829300" cy="1655762"/>
          </a:xfrm>
        </p:spPr>
        <p:txBody>
          <a:bodyPr/>
          <a:lstStyle>
            <a:lvl1pPr marL="0" indent="0" algn="ctr">
              <a:buNone/>
              <a:defRPr sz="2040"/>
            </a:lvl1pPr>
            <a:lvl2pPr marL="388620" indent="0" algn="ctr">
              <a:buNone/>
              <a:defRPr sz="1700"/>
            </a:lvl2pPr>
            <a:lvl3pPr marL="777240" indent="0" algn="ctr">
              <a:buNone/>
              <a:defRPr sz="1530"/>
            </a:lvl3pPr>
            <a:lvl4pPr marL="1165860" indent="0" algn="ctr">
              <a:buNone/>
              <a:defRPr sz="1360"/>
            </a:lvl4pPr>
            <a:lvl5pPr marL="1554480" indent="0" algn="ctr">
              <a:buNone/>
              <a:defRPr sz="1360"/>
            </a:lvl5pPr>
            <a:lvl6pPr marL="1943100" indent="0" algn="ctr">
              <a:buNone/>
              <a:defRPr sz="1360"/>
            </a:lvl6pPr>
            <a:lvl7pPr marL="2331720" indent="0" algn="ctr">
              <a:buNone/>
              <a:defRPr sz="1360"/>
            </a:lvl7pPr>
            <a:lvl8pPr marL="2720340" indent="0" algn="ctr">
              <a:buNone/>
              <a:defRPr sz="1360"/>
            </a:lvl8pPr>
            <a:lvl9pPr marL="3108960" indent="0" algn="ctr">
              <a:buNone/>
              <a:defRPr sz="13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28C01-E95F-42A9-AE2D-F82C4050BDB8}" type="datetimeFigureOut">
              <a:rPr lang="en-US" smtClean="0"/>
              <a:t>7/6/2023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5CEDE-DB46-47CF-A65E-0603DCBBA7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35578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28C01-E95F-42A9-AE2D-F82C4050BDB8}" type="datetimeFigureOut">
              <a:rPr lang="en-US" smtClean="0"/>
              <a:t>7/6/2023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5CEDE-DB46-47CF-A65E-0603DCBBA7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2910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2124" y="365125"/>
            <a:ext cx="1675924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353" y="365125"/>
            <a:ext cx="4930616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28C01-E95F-42A9-AE2D-F82C4050BDB8}" type="datetimeFigureOut">
              <a:rPr lang="en-US" smtClean="0"/>
              <a:t>7/6/2023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5CEDE-DB46-47CF-A65E-0603DCBBA7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5472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28C01-E95F-42A9-AE2D-F82C4050BDB8}" type="datetimeFigureOut">
              <a:rPr lang="en-US" smtClean="0"/>
              <a:t>7/6/2023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5CEDE-DB46-47CF-A65E-0603DCBBA7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9429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05" y="1709740"/>
            <a:ext cx="6703695" cy="2852737"/>
          </a:xfrm>
        </p:spPr>
        <p:txBody>
          <a:bodyPr anchor="b"/>
          <a:lstStyle>
            <a:lvl1pPr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05" y="4589465"/>
            <a:ext cx="6703695" cy="1500187"/>
          </a:xfrm>
        </p:spPr>
        <p:txBody>
          <a:bodyPr/>
          <a:lstStyle>
            <a:lvl1pPr marL="0" indent="0">
              <a:buNone/>
              <a:defRPr sz="2040">
                <a:solidFill>
                  <a:schemeClr val="tx1"/>
                </a:solidFill>
              </a:defRPr>
            </a:lvl1pPr>
            <a:lvl2pPr marL="38862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777240" indent="0">
              <a:buNone/>
              <a:defRPr sz="1530">
                <a:solidFill>
                  <a:schemeClr val="tx1">
                    <a:tint val="75000"/>
                  </a:schemeClr>
                </a:solidFill>
              </a:defRPr>
            </a:lvl3pPr>
            <a:lvl4pPr marL="11658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448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1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172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034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089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28C01-E95F-42A9-AE2D-F82C4050BDB8}" type="datetimeFigureOut">
              <a:rPr lang="en-US" smtClean="0"/>
              <a:t>7/6/2023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5CEDE-DB46-47CF-A65E-0603DCBBA7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65697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353" y="1825625"/>
            <a:ext cx="330327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4778" y="1825625"/>
            <a:ext cx="330327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28C01-E95F-42A9-AE2D-F82C4050BDB8}" type="datetimeFigureOut">
              <a:rPr lang="en-US" smtClean="0"/>
              <a:t>7/6/2023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5CEDE-DB46-47CF-A65E-0603DCBBA7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51960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365127"/>
            <a:ext cx="6703695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366" y="1681163"/>
            <a:ext cx="3288089" cy="823912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366" y="2505075"/>
            <a:ext cx="3288089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4778" y="1681163"/>
            <a:ext cx="3304282" cy="823912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4778" y="2505075"/>
            <a:ext cx="3304282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28C01-E95F-42A9-AE2D-F82C4050BDB8}" type="datetimeFigureOut">
              <a:rPr lang="en-US" smtClean="0"/>
              <a:t>7/6/2023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5CEDE-DB46-47CF-A65E-0603DCBBA7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73202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28C01-E95F-42A9-AE2D-F82C4050BDB8}" type="datetimeFigureOut">
              <a:rPr lang="en-US" smtClean="0"/>
              <a:t>7/6/2023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5CEDE-DB46-47CF-A65E-0603DCBBA7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18781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28C01-E95F-42A9-AE2D-F82C4050BDB8}" type="datetimeFigureOut">
              <a:rPr lang="en-US" smtClean="0"/>
              <a:t>7/6/2023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5CEDE-DB46-47CF-A65E-0603DCBBA7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97655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457200"/>
            <a:ext cx="2506801" cy="160020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4282" y="987427"/>
            <a:ext cx="3934778" cy="4873625"/>
          </a:xfrm>
        </p:spPr>
        <p:txBody>
          <a:bodyPr/>
          <a:lstStyle>
            <a:lvl1pPr>
              <a:defRPr sz="2720"/>
            </a:lvl1pPr>
            <a:lvl2pPr>
              <a:defRPr sz="2380"/>
            </a:lvl2pPr>
            <a:lvl3pPr>
              <a:defRPr sz="204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2057400"/>
            <a:ext cx="2506801" cy="3811588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28C01-E95F-42A9-AE2D-F82C4050BDB8}" type="datetimeFigureOut">
              <a:rPr lang="en-US" smtClean="0"/>
              <a:t>7/6/2023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5CEDE-DB46-47CF-A65E-0603DCBBA7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45353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457200"/>
            <a:ext cx="2506801" cy="160020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4282" y="987427"/>
            <a:ext cx="3934778" cy="4873625"/>
          </a:xfrm>
        </p:spPr>
        <p:txBody>
          <a:bodyPr anchor="t"/>
          <a:lstStyle>
            <a:lvl1pPr marL="0" indent="0">
              <a:buNone/>
              <a:defRPr sz="2720"/>
            </a:lvl1pPr>
            <a:lvl2pPr marL="388620" indent="0">
              <a:buNone/>
              <a:defRPr sz="2380"/>
            </a:lvl2pPr>
            <a:lvl3pPr marL="777240" indent="0">
              <a:buNone/>
              <a:defRPr sz="2040"/>
            </a:lvl3pPr>
            <a:lvl4pPr marL="1165860" indent="0">
              <a:buNone/>
              <a:defRPr sz="1700"/>
            </a:lvl4pPr>
            <a:lvl5pPr marL="1554480" indent="0">
              <a:buNone/>
              <a:defRPr sz="1700"/>
            </a:lvl5pPr>
            <a:lvl6pPr marL="1943100" indent="0">
              <a:buNone/>
              <a:defRPr sz="1700"/>
            </a:lvl6pPr>
            <a:lvl7pPr marL="2331720" indent="0">
              <a:buNone/>
              <a:defRPr sz="1700"/>
            </a:lvl7pPr>
            <a:lvl8pPr marL="2720340" indent="0">
              <a:buNone/>
              <a:defRPr sz="1700"/>
            </a:lvl8pPr>
            <a:lvl9pPr marL="3108960" indent="0">
              <a:buNone/>
              <a:defRPr sz="17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2057400"/>
            <a:ext cx="2506801" cy="3811588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28C01-E95F-42A9-AE2D-F82C4050BDB8}" type="datetimeFigureOut">
              <a:rPr lang="en-US" smtClean="0"/>
              <a:t>7/6/2023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5CEDE-DB46-47CF-A65E-0603DCBBA7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68673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353" y="365127"/>
            <a:ext cx="670369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353" y="1825625"/>
            <a:ext cx="670369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353" y="6356352"/>
            <a:ext cx="17487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D28C01-E95F-42A9-AE2D-F82C4050BDB8}" type="datetimeFigureOut">
              <a:rPr lang="en-US" smtClean="0"/>
              <a:t>7/6/2023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608" y="6356352"/>
            <a:ext cx="262318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89258" y="6356352"/>
            <a:ext cx="17487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A5CEDE-DB46-47CF-A65E-0603DCBBA7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77363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jpg"/><Relationship Id="rId3" Type="http://schemas.openxmlformats.org/officeDocument/2006/relationships/image" Target="../media/image2.png"/><Relationship Id="rId21" Type="http://schemas.openxmlformats.org/officeDocument/2006/relationships/image" Target="../media/image20.jp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jpe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jp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jpg"/><Relationship Id="rId10" Type="http://schemas.openxmlformats.org/officeDocument/2006/relationships/image" Target="../media/image9.png"/><Relationship Id="rId19" Type="http://schemas.openxmlformats.org/officeDocument/2006/relationships/image" Target="../media/image18.jpg"/><Relationship Id="rId4" Type="http://schemas.openxmlformats.org/officeDocument/2006/relationships/image" Target="../media/image3.png"/><Relationship Id="rId9" Type="http://schemas.openxmlformats.org/officeDocument/2006/relationships/image" Target="../media/image8.jpg"/><Relationship Id="rId14" Type="http://schemas.openxmlformats.org/officeDocument/2006/relationships/image" Target="../media/image13.png"/><Relationship Id="rId22" Type="http://schemas.openxmlformats.org/officeDocument/2006/relationships/image" Target="../media/image2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8049850-C131-D237-8526-BA694FA7F06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50" t="11949" r="21465" b="23012"/>
          <a:stretch/>
        </p:blipFill>
        <p:spPr>
          <a:xfrm>
            <a:off x="4863593" y="2078268"/>
            <a:ext cx="890406" cy="98065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D7B233F-41FA-80A5-544E-A3BFC73D49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4261" y="3281073"/>
            <a:ext cx="1110622" cy="139039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6BB1628-BD36-B051-478D-2E6506DF96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1025" y="285089"/>
            <a:ext cx="1212429" cy="113955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FA4DBE3-1752-CBE4-B677-BFE0580DBF6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5231" y="2034008"/>
            <a:ext cx="824019" cy="114495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5F00791-2BAE-E6C5-1E2A-6170E727BBD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3635" y="167287"/>
            <a:ext cx="747133" cy="133549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E1277D-14F5-86F9-8594-5FB78910550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9280" y="285089"/>
            <a:ext cx="890406" cy="117600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066B221F-268D-C268-EDFA-D66FB830CF7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6833" y="2044750"/>
            <a:ext cx="960796" cy="101417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7F95A915-A08A-76C6-A982-5C62CFFA187F}"/>
              </a:ext>
            </a:extLst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6833" y="3708888"/>
            <a:ext cx="960795" cy="960795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4F0D2660-1C65-0D19-F638-4004383A4B05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98" r="28076"/>
          <a:stretch/>
        </p:blipFill>
        <p:spPr>
          <a:xfrm>
            <a:off x="3513604" y="3409222"/>
            <a:ext cx="557159" cy="1351494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9F98A35E-111D-3E11-C2B8-3D41632E2A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7055" y="1586229"/>
            <a:ext cx="972044" cy="1694844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55E8E953-C729-5686-2172-7453111507E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4125" y="296248"/>
            <a:ext cx="1084974" cy="1235865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3B41253F-8FE5-E17A-0749-A7F9970FAD0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3317" y="5184734"/>
            <a:ext cx="1602919" cy="1602919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7004A894-2EE9-0745-020D-265BEAD974C6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0913" y="5146004"/>
            <a:ext cx="1142543" cy="1641649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F67DA1C5-A35C-8EE2-B275-EE11625F2B65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806" r="84945" b="37989"/>
          <a:stretch/>
        </p:blipFill>
        <p:spPr>
          <a:xfrm>
            <a:off x="4388641" y="5099834"/>
            <a:ext cx="1627058" cy="1687819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AA67A27C-7E4A-801A-FE86-62375C6A9C88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875268" y="3777276"/>
            <a:ext cx="824017" cy="824017"/>
          </a:xfrm>
          <a:prstGeom prst="rect">
            <a:avLst/>
          </a:prstGeom>
          <a:effectLst>
            <a:outerShdw blurRad="12700" dist="38100" dir="8100000" algn="tr" rotWithShape="0">
              <a:prstClr val="black">
                <a:alpha val="22000"/>
              </a:prstClr>
            </a:outerShdw>
          </a:effectLst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AE99EC8D-295B-5E4C-A481-F0A0FBBFA7C0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2214" y="5086463"/>
            <a:ext cx="1627058" cy="1701190"/>
          </a:xfrm>
          <a:prstGeom prst="rect">
            <a:avLst/>
          </a:prstGeom>
          <a:effectLst/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D6919A6E-9744-7ACF-E7BA-581F7982078A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94" y="1693228"/>
            <a:ext cx="1069024" cy="711387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AD68024E-9DC3-3E71-EBF7-3DFCACD4477A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96" y="3349696"/>
            <a:ext cx="1068573" cy="711269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19A14020-0A51-B47E-8D05-095126261E65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94" y="2480896"/>
            <a:ext cx="1066904" cy="800177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32D1FE5E-5C71-880B-917D-A66765B3222A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96" y="5705654"/>
            <a:ext cx="1053991" cy="1053991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ECECEB54-3241-88E7-84E8-42BDB3FCE007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94" y="4137364"/>
            <a:ext cx="1066904" cy="711269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7F863524-D871-FD01-D948-DAB6AC510144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95" y="67779"/>
            <a:ext cx="1066904" cy="709976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B440A66B-C0E6-F7EC-40EE-961F63388676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94" y="835037"/>
            <a:ext cx="1066904" cy="800179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BD6C06EA-80B5-DE3C-61D6-0873CD51AE70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96" y="4924912"/>
            <a:ext cx="1056693" cy="704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6202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135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lenovo</dc:creator>
  <cp:lastModifiedBy>lenovo</cp:lastModifiedBy>
  <cp:revision>2</cp:revision>
  <dcterms:created xsi:type="dcterms:W3CDTF">2023-07-06T09:24:34Z</dcterms:created>
  <dcterms:modified xsi:type="dcterms:W3CDTF">2023-07-06T11:39:41Z</dcterms:modified>
</cp:coreProperties>
</file>