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23D45"/>
    <a:srgbClr val="E26D5C"/>
    <a:srgbClr val="FFE1A8"/>
    <a:srgbClr val="FDE5C5"/>
    <a:srgbClr val="C9CBA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70"/>
    <p:restoredTop sz="94694"/>
  </p:normalViewPr>
  <p:slideViewPr>
    <p:cSldViewPr snapToGrid="0" showGuides="1">
      <p:cViewPr>
        <p:scale>
          <a:sx n="79" d="100"/>
          <a:sy n="79" d="100"/>
        </p:scale>
        <p:origin x="1312" y="10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BBBE88A-E941-9744-A433-C97FE54961E0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6A6CCA-537C-D649-8F80-2986A77B29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5372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algn="r" defTabSz="914400" rtl="1" eaLnBrk="1" latinLnBrk="0" hangingPunct="1"/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6A6CCA-537C-D649-8F80-2986A77B29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76973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15553A-FB21-BCE0-4281-55DD0D765D3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84D04C6-6C90-6D95-B480-1B015611301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BE1E0C-0990-D5C1-D897-5228B208FE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63E71-9062-7E4D-901E-EEA629390912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AD7F192-DD51-5C05-58F5-4B8FCB8913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0DE425C-A5A6-8979-1FDC-DCDD91571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C185-CC2F-6240-90B0-948CD7E3B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7172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BD9218-CD76-AD7C-DEF1-861325545D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A91AE90-3147-55FA-7109-679318B399D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759B6D-B2B0-EC05-4C7D-419757939C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63E71-9062-7E4D-901E-EEA629390912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0DE438-92A5-47EE-2FED-C9B8692788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D5F869-669F-3D29-8B2C-B708CCF8C0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C185-CC2F-6240-90B0-948CD7E3B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601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4E1FE9F-5C66-779E-3265-A3B44109B87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82FB3E9-2955-A736-7847-E8B26752ED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B9C9FD2-7222-3C7F-0556-AE8F6083ED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63E71-9062-7E4D-901E-EEA629390912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34F71-8244-3875-5A1A-094993E0E3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74472C-49FA-6CF6-27C7-7DD502E6B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C185-CC2F-6240-90B0-948CD7E3B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8959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FF4C05-5800-D284-CD24-0B8C7C2F8B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CFA8F82-4BA9-46AD-0C4B-9294D9AE535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C4EFF0-41C7-71F5-B485-04617755F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63E71-9062-7E4D-901E-EEA629390912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9D73C0-BDBB-7FC6-901A-FA3DC3E80E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1F1ACB6-2D97-73AD-F8C5-DA04919EE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C185-CC2F-6240-90B0-948CD7E3B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47241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979125-38CD-3571-DCDB-69DAC1C447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8A005A-4FF0-B2FE-AF41-1AEBEB6BA79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24E834-F4C4-0036-B321-7A9808009B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63E71-9062-7E4D-901E-EEA629390912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29BAE-C677-048B-CB3B-1E115F3E64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1B28953-D473-5676-4749-69532A913E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C185-CC2F-6240-90B0-948CD7E3B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026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80CD22-F31D-3285-EB30-476F4952BC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9B5EC6-E52B-0CBA-EB09-EFBBF79542C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FE55327-4FA8-41BA-2718-FD9BD316FA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154E1C5-5818-CDAA-D2C3-053B177F79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63E71-9062-7E4D-901E-EEA629390912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340F00E-0DA1-2F5D-F164-0A56FF47FE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91A93E-0A33-274F-E038-30229C765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C185-CC2F-6240-90B0-948CD7E3B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920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B27EB27-12FF-83CF-6728-7D4DFDEE15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5869DBB-C4A4-2ED4-4631-5434AC2E0D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084E11-D7C1-9C37-C706-42E8BE1A39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3B6F634-1480-2B67-4C93-93347FF4E15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A2B7D8-3D72-C572-1182-B00D6776692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27F6B662-47C8-49B3-0FB5-7E5EB29EC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63E71-9062-7E4D-901E-EEA629390912}" type="datetimeFigureOut">
              <a:rPr lang="en-US" smtClean="0"/>
              <a:t>9/18/24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C2F6571-B33A-1E8B-7B1D-BFBD16A340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F226EFE-B3D0-93EC-30EA-7F3AAA9515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C185-CC2F-6240-90B0-948CD7E3B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7566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0D4905-7A77-B578-9005-1F886EEBC0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A37C0B8-87D6-E608-F57E-B28AE8FDA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63E71-9062-7E4D-901E-EEA629390912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A8E50D8-6247-9450-368D-D9FD171FE0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B3E167-C3A8-2FCF-5ACE-7190E7F1D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C185-CC2F-6240-90B0-948CD7E3B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820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4159D77-95F9-DF59-31A3-A1726F3496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63E71-9062-7E4D-901E-EEA629390912}" type="datetimeFigureOut">
              <a:rPr lang="en-US" smtClean="0"/>
              <a:t>9/18/24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E95716-38C3-0910-3DA0-CC3CD5EE66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311DD8-3517-0FBD-95BD-78AEF666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C185-CC2F-6240-90B0-948CD7E3B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43362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D2B859-C706-7399-B7E1-52FAF3BA2E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D37972D-817A-2B74-7634-D29CE62F58E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408CDF5-B416-6B89-B2D9-CEF6036D2C2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ED4AF6F-2A71-8130-1009-E226EF46EE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63E71-9062-7E4D-901E-EEA629390912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069FB3-BE81-08A4-826D-F6ED6EE615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D8189C-DDFD-E3A7-37A0-D3F86D767A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C185-CC2F-6240-90B0-948CD7E3B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65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814238-5F67-CDBD-84E4-33AA7A016A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204BD30-B0A7-7776-8DEE-10DDBE9A711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DF05A9E-E5B0-51CC-9B49-B26A31AAA63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5B2C69-96FF-A59A-484D-4C925E0096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963E71-9062-7E4D-901E-EEA629390912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C93A891-BFDC-7601-2381-F0AA2F8F27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7EF027-2161-CBAB-68C4-8F051F224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56C185-CC2F-6240-90B0-948CD7E3B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0788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023BD23-1BCB-2829-5A9C-69460418ED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A4C1E0-45EC-BCDB-0D7D-5781D3C7CFC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85A6A7-E004-1C4C-284B-BD07D8A850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963E71-9062-7E4D-901E-EEA629390912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64E7960-7711-C827-4443-B0D6EB58504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26165C-0821-8FCF-FE69-80EC71EC4F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56C185-CC2F-6240-90B0-948CD7E3B1D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819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sv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10" Type="http://schemas.openxmlformats.org/officeDocument/2006/relationships/image" Target="../media/image7.svg"/><Relationship Id="rId4" Type="http://schemas.openxmlformats.org/officeDocument/2006/relationships/image" Target="../media/image8.png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9.png"/><Relationship Id="rId7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7.sv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svg"/><Relationship Id="rId5" Type="http://schemas.openxmlformats.org/officeDocument/2006/relationships/image" Target="../media/image6.png"/><Relationship Id="rId4" Type="http://schemas.openxmlformats.org/officeDocument/2006/relationships/image" Target="../media/image5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3.pn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Relationship Id="rId9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7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3.png"/><Relationship Id="rId7" Type="http://schemas.openxmlformats.org/officeDocument/2006/relationships/image" Target="../media/image7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10" Type="http://schemas.openxmlformats.org/officeDocument/2006/relationships/image" Target="../media/image15.png"/><Relationship Id="rId4" Type="http://schemas.openxmlformats.org/officeDocument/2006/relationships/image" Target="../media/image4.png"/><Relationship Id="rId9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3.png"/><Relationship Id="rId7" Type="http://schemas.openxmlformats.org/officeDocument/2006/relationships/image" Target="../media/image5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7.sv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1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51DBD83E-31B9-0FFD-D4DF-06DA91813C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69817" y="-1633360"/>
            <a:ext cx="3594100" cy="13970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1BFC41EC-6ABA-108D-D699-C3282531166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0000"/>
          </a:blip>
          <a:srcRect l="5672" t="12855" r="4555" b="15517"/>
          <a:stretch/>
        </p:blipFill>
        <p:spPr>
          <a:xfrm>
            <a:off x="-23176" y="-27053"/>
            <a:ext cx="12238351" cy="6884072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F2F126D-51CE-63F2-A83A-868C68B2ED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700" y="1120878"/>
            <a:ext cx="10956600" cy="5733406"/>
          </a:xfrm>
          <a:prstGeom prst="rect">
            <a:avLst/>
          </a:prstGeom>
        </p:spPr>
      </p:pic>
      <p:sp>
        <p:nvSpPr>
          <p:cNvPr id="32" name="Rectangle 31">
            <a:extLst>
              <a:ext uri="{FF2B5EF4-FFF2-40B4-BE49-F238E27FC236}">
                <a16:creationId xmlns:a16="http://schemas.microsoft.com/office/drawing/2014/main" id="{57B37880-4C9D-7A22-C255-9D37CE41B41D}"/>
              </a:ext>
            </a:extLst>
          </p:cNvPr>
          <p:cNvSpPr/>
          <p:nvPr/>
        </p:nvSpPr>
        <p:spPr>
          <a:xfrm>
            <a:off x="11551226" y="-29788"/>
            <a:ext cx="640773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06EDEA9-C62E-BB18-0174-B6752D03E7E1}"/>
              </a:ext>
            </a:extLst>
          </p:cNvPr>
          <p:cNvSpPr/>
          <p:nvPr/>
        </p:nvSpPr>
        <p:spPr>
          <a:xfrm>
            <a:off x="-73990" y="-29789"/>
            <a:ext cx="640773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122E649C-538C-9157-FA38-66315DE5DA1F}"/>
              </a:ext>
            </a:extLst>
          </p:cNvPr>
          <p:cNvSpPr/>
          <p:nvPr/>
        </p:nvSpPr>
        <p:spPr>
          <a:xfrm>
            <a:off x="11253212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966FD3B3-EC9D-7230-D066-233677D44213}"/>
              </a:ext>
            </a:extLst>
          </p:cNvPr>
          <p:cNvSpPr/>
          <p:nvPr/>
        </p:nvSpPr>
        <p:spPr>
          <a:xfrm>
            <a:off x="11131266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F35D3D9-AC28-AC9D-5243-686838AFC6B7}"/>
              </a:ext>
            </a:extLst>
          </p:cNvPr>
          <p:cNvSpPr/>
          <p:nvPr/>
        </p:nvSpPr>
        <p:spPr>
          <a:xfrm>
            <a:off x="11009320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8447BBA3-288E-43F6-E072-9D0426A1C1D2}"/>
              </a:ext>
            </a:extLst>
          </p:cNvPr>
          <p:cNvSpPr txBox="1"/>
          <p:nvPr/>
        </p:nvSpPr>
        <p:spPr>
          <a:xfrm>
            <a:off x="8481831" y="2850985"/>
            <a:ext cx="217100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l" defTabSz="914400" rtl="0" eaLnBrk="1" latinLnBrk="0" hangingPunct="1"/>
            <a:r>
              <a:rPr lang="fa-IR" sz="7200" dirty="0">
                <a:solidFill>
                  <a:srgbClr val="E26D5C"/>
                </a:solidFill>
                <a:latin typeface="Kalameh" pitchFamily="2" charset="-78"/>
                <a:cs typeface="Kalameh" pitchFamily="2" charset="-78"/>
              </a:rPr>
              <a:t>ایران</a:t>
            </a:r>
            <a:endParaRPr lang="en-US" sz="7200" dirty="0">
              <a:solidFill>
                <a:srgbClr val="E26D5C"/>
              </a:solidFill>
              <a:latin typeface="Kalameh" pitchFamily="2" charset="-78"/>
              <a:cs typeface="Kalameh" pitchFamily="2" charset="-78"/>
            </a:endParaRP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6CD30991-14D5-4960-F547-534512CB9E79}"/>
              </a:ext>
            </a:extLst>
          </p:cNvPr>
          <p:cNvGrpSpPr/>
          <p:nvPr/>
        </p:nvGrpSpPr>
        <p:grpSpPr>
          <a:xfrm>
            <a:off x="6940955" y="1025852"/>
            <a:ext cx="3849329" cy="2215991"/>
            <a:chOff x="6940955" y="1025852"/>
            <a:chExt cx="3849329" cy="2215991"/>
          </a:xfrm>
        </p:grpSpPr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816FE4E-3430-CD05-8621-C685CED0E9AC}"/>
                </a:ext>
              </a:extLst>
            </p:cNvPr>
            <p:cNvSpPr txBox="1"/>
            <p:nvPr/>
          </p:nvSpPr>
          <p:spPr>
            <a:xfrm>
              <a:off x="6940955" y="1025852"/>
              <a:ext cx="3849329" cy="221599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 rtl="1"/>
              <a:r>
                <a:rPr lang="fa-IR" sz="13800" b="1" dirty="0">
                  <a:solidFill>
                    <a:srgbClr val="723D45"/>
                  </a:solidFill>
                  <a:latin typeface="Kalameh Black" pitchFamily="2" charset="-78"/>
                  <a:cs typeface="Kalameh Black" pitchFamily="2" charset="-78"/>
                </a:rPr>
                <a:t>تهران</a:t>
              </a:r>
              <a:endParaRPr lang="en-US" sz="13800" b="1" dirty="0">
                <a:solidFill>
                  <a:srgbClr val="723D45"/>
                </a:solidFill>
                <a:latin typeface="Kalameh Black" pitchFamily="2" charset="-78"/>
                <a:cs typeface="Kalameh Black" pitchFamily="2" charset="-78"/>
              </a:endParaRP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2B987C98-12B1-1725-3925-EEE8DFC55FE4}"/>
                </a:ext>
              </a:extLst>
            </p:cNvPr>
            <p:cNvSpPr/>
            <p:nvPr/>
          </p:nvSpPr>
          <p:spPr>
            <a:xfrm>
              <a:off x="8027408" y="1941021"/>
              <a:ext cx="222974" cy="208453"/>
            </a:xfrm>
            <a:prstGeom prst="rect">
              <a:avLst/>
            </a:prstGeom>
            <a:solidFill>
              <a:srgbClr val="FFE1A8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1" eaLnBrk="1" latinLnBrk="0" hangingPunct="1"/>
              <a:endParaRPr lang="en-US" dirty="0"/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E6433F17-D2DB-D9F7-8B53-842861CACE04}"/>
              </a:ext>
            </a:extLst>
          </p:cNvPr>
          <p:cNvSpPr/>
          <p:nvPr/>
        </p:nvSpPr>
        <p:spPr>
          <a:xfrm>
            <a:off x="8039604" y="1941656"/>
            <a:ext cx="198582" cy="207818"/>
          </a:xfrm>
          <a:prstGeom prst="rect">
            <a:avLst/>
          </a:prstGeom>
          <a:solidFill>
            <a:srgbClr val="723D4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 dirty="0"/>
          </a:p>
        </p:txBody>
      </p:sp>
      <p:pic>
        <p:nvPicPr>
          <p:cNvPr id="44" name="Graphic 43" descr="Marker with solid fill">
            <a:extLst>
              <a:ext uri="{FF2B5EF4-FFF2-40B4-BE49-F238E27FC236}">
                <a16:creationId xmlns:a16="http://schemas.microsoft.com/office/drawing/2014/main" id="{3D866011-5E29-EEE6-AE6C-B1802CBDBE2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80963" y="90946"/>
            <a:ext cx="710151" cy="710151"/>
          </a:xfrm>
          <a:prstGeom prst="rect">
            <a:avLst/>
          </a:prstGeom>
        </p:spPr>
      </p:pic>
      <p:pic>
        <p:nvPicPr>
          <p:cNvPr id="46" name="Graphic 45" descr="Earth globe: Americas with solid fill">
            <a:extLst>
              <a:ext uri="{FF2B5EF4-FFF2-40B4-BE49-F238E27FC236}">
                <a16:creationId xmlns:a16="http://schemas.microsoft.com/office/drawing/2014/main" id="{ABBB69F0-78C7-9F8B-5642-E439CF587E0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822616" y="189099"/>
            <a:ext cx="478811" cy="47881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7075687F-FFB1-9F0A-2C78-3E5243FD841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214803" y="5325811"/>
            <a:ext cx="2377156" cy="15464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072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1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hidden="1">
            <a:extLst>
              <a:ext uri="{FF2B5EF4-FFF2-40B4-BE49-F238E27FC236}">
                <a16:creationId xmlns:a16="http://schemas.microsoft.com/office/drawing/2014/main" id="{1958BF24-21B5-71FC-90E8-50BA672488C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0"/>
          </a:blip>
          <a:srcRect l="5672" t="12855" r="4555" b="15517"/>
          <a:stretch/>
        </p:blipFill>
        <p:spPr>
          <a:xfrm>
            <a:off x="-23176" y="-27053"/>
            <a:ext cx="12238351" cy="6884072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DE31D44D-CF27-D2F8-EBC1-F023E1DBE7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5419" y="6893491"/>
            <a:ext cx="2540835" cy="343301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0389CD51-BF4D-DDFF-0D7A-C19FE0BB29F2}"/>
              </a:ext>
            </a:extLst>
          </p:cNvPr>
          <p:cNvSpPr/>
          <p:nvPr/>
        </p:nvSpPr>
        <p:spPr>
          <a:xfrm rot="16200000">
            <a:off x="8646076" y="3282655"/>
            <a:ext cx="274320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13E84C7-0951-FCCA-57CE-0279C0F7ED0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3705795" y="1009170"/>
            <a:ext cx="10094860" cy="656728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1C9AC8C-62F6-A8BF-62EA-BC2FEFF78CF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117" r="5141" b="16154"/>
          <a:stretch/>
        </p:blipFill>
        <p:spPr>
          <a:xfrm>
            <a:off x="-4817577" y="878540"/>
            <a:ext cx="11792118" cy="6221507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</a:effectLst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1C04DD1-C155-C7C3-7854-52343D1F71D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49413" y="1883042"/>
            <a:ext cx="2565892" cy="2427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Graphic 9" descr="Marker with solid fill">
            <a:extLst>
              <a:ext uri="{FF2B5EF4-FFF2-40B4-BE49-F238E27FC236}">
                <a16:creationId xmlns:a16="http://schemas.microsoft.com/office/drawing/2014/main" id="{1DAA0C7C-74BD-D5D2-E13F-4BCDAE35026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577283" y="1009170"/>
            <a:ext cx="710151" cy="710151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A149E898-C6A4-B4B9-C579-380E36D331B4}"/>
              </a:ext>
            </a:extLst>
          </p:cNvPr>
          <p:cNvSpPr/>
          <p:nvPr/>
        </p:nvSpPr>
        <p:spPr>
          <a:xfrm>
            <a:off x="11917680" y="-29789"/>
            <a:ext cx="274320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99BBEAC-793B-4CA4-0EBE-656415CF6C2D}"/>
              </a:ext>
            </a:extLst>
          </p:cNvPr>
          <p:cNvSpPr/>
          <p:nvPr/>
        </p:nvSpPr>
        <p:spPr>
          <a:xfrm>
            <a:off x="11580709" y="-29789"/>
            <a:ext cx="274838" cy="6884072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D5EF420-F759-38E9-8EB2-E5CE7D3935FB}"/>
              </a:ext>
            </a:extLst>
          </p:cNvPr>
          <p:cNvSpPr/>
          <p:nvPr/>
        </p:nvSpPr>
        <p:spPr>
          <a:xfrm>
            <a:off x="11131266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336DCA5-7D78-641E-109D-1C83583A786F}"/>
              </a:ext>
            </a:extLst>
          </p:cNvPr>
          <p:cNvSpPr/>
          <p:nvPr/>
        </p:nvSpPr>
        <p:spPr>
          <a:xfrm>
            <a:off x="11009320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E04C6B1-E7BE-47E7-D7C4-68C96565B607}"/>
              </a:ext>
            </a:extLst>
          </p:cNvPr>
          <p:cNvSpPr txBox="1"/>
          <p:nvPr/>
        </p:nvSpPr>
        <p:spPr>
          <a:xfrm>
            <a:off x="5558174" y="1729112"/>
            <a:ext cx="28948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5400" b="1" dirty="0">
                <a:solidFill>
                  <a:srgbClr val="723D45"/>
                </a:solidFill>
                <a:latin typeface="Kalameh" pitchFamily="2" charset="-78"/>
                <a:cs typeface="Kalameh" pitchFamily="2" charset="-78"/>
              </a:rPr>
              <a:t>برج آزادی</a:t>
            </a:r>
            <a:endParaRPr lang="en-US" sz="5400" b="1" dirty="0">
              <a:solidFill>
                <a:srgbClr val="723D45"/>
              </a:solidFill>
              <a:latin typeface="Kalameh" pitchFamily="2" charset="-78"/>
              <a:cs typeface="Kalameh" pitchFamily="2" charset="-78"/>
            </a:endParaRPr>
          </a:p>
        </p:txBody>
      </p:sp>
      <p:pic>
        <p:nvPicPr>
          <p:cNvPr id="18" name="Graphic 17" descr="Earth globe: Americas with solid fill">
            <a:extLst>
              <a:ext uri="{FF2B5EF4-FFF2-40B4-BE49-F238E27FC236}">
                <a16:creationId xmlns:a16="http://schemas.microsoft.com/office/drawing/2014/main" id="{4E1A7F8D-3F22-41DE-39C9-C06E01A9509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822616" y="189099"/>
            <a:ext cx="478811" cy="4788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733604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1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4EC3581-0339-C99E-9154-1D7EBA4BED5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0"/>
          </a:blip>
          <a:srcRect l="5672" t="12855" r="4555" b="15517"/>
          <a:stretch/>
        </p:blipFill>
        <p:spPr>
          <a:xfrm>
            <a:off x="-23176" y="-27053"/>
            <a:ext cx="12238351" cy="68840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45356E8-65B3-0184-2095-13F4E3EBD5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35419" y="1826813"/>
            <a:ext cx="2540835" cy="3433011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0BA196B7-2260-CA7D-3916-CAAAC00E68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7117" r="5141" b="16154"/>
          <a:stretch/>
        </p:blipFill>
        <p:spPr>
          <a:xfrm>
            <a:off x="-159297" y="878540"/>
            <a:ext cx="11792118" cy="6221507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</a:effectLst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F680DB2E-FBFF-8472-924A-EB42C4C6DCA8}"/>
              </a:ext>
            </a:extLst>
          </p:cNvPr>
          <p:cNvSpPr/>
          <p:nvPr/>
        </p:nvSpPr>
        <p:spPr>
          <a:xfrm>
            <a:off x="11917680" y="-29789"/>
            <a:ext cx="274320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F2BC98F-CB2D-35B6-80B3-0AEE771E1FA0}"/>
              </a:ext>
            </a:extLst>
          </p:cNvPr>
          <p:cNvSpPr/>
          <p:nvPr/>
        </p:nvSpPr>
        <p:spPr>
          <a:xfrm>
            <a:off x="273255" y="0"/>
            <a:ext cx="274320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6C276D7-0A42-9ADF-E8A4-70CBFB8BE2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649413" y="-2544577"/>
            <a:ext cx="2565892" cy="24279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/>
        </p:spPr>
      </p:pic>
      <p:pic>
        <p:nvPicPr>
          <p:cNvPr id="10" name="Graphic 9" descr="Marker with solid fill">
            <a:extLst>
              <a:ext uri="{FF2B5EF4-FFF2-40B4-BE49-F238E27FC236}">
                <a16:creationId xmlns:a16="http://schemas.microsoft.com/office/drawing/2014/main" id="{10D52F60-0DD7-2E84-BA53-4FC121B0F26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00167" y="66570"/>
            <a:ext cx="710151" cy="71015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64652F3-EC11-02F3-3191-EA14DDB98A6D}"/>
              </a:ext>
            </a:extLst>
          </p:cNvPr>
          <p:cNvSpPr/>
          <p:nvPr/>
        </p:nvSpPr>
        <p:spPr>
          <a:xfrm>
            <a:off x="11033341" y="3828128"/>
            <a:ext cx="274320" cy="82296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3389E4F-C5E6-0236-2A7F-3895A57DD091}"/>
              </a:ext>
            </a:extLst>
          </p:cNvPr>
          <p:cNvSpPr/>
          <p:nvPr/>
        </p:nvSpPr>
        <p:spPr>
          <a:xfrm rot="16200000">
            <a:off x="11128537" y="2458238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896C9B4-2FB2-18E0-0CCD-AB4B5921C5C8}"/>
              </a:ext>
            </a:extLst>
          </p:cNvPr>
          <p:cNvSpPr/>
          <p:nvPr/>
        </p:nvSpPr>
        <p:spPr>
          <a:xfrm rot="16200000">
            <a:off x="11128537" y="3095585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28FD615-457B-503F-3FE2-BEDD32012CE9}"/>
              </a:ext>
            </a:extLst>
          </p:cNvPr>
          <p:cNvSpPr txBox="1"/>
          <p:nvPr/>
        </p:nvSpPr>
        <p:spPr>
          <a:xfrm>
            <a:off x="9192684" y="878540"/>
            <a:ext cx="2114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5400" b="1" dirty="0">
                <a:solidFill>
                  <a:srgbClr val="723D45"/>
                </a:solidFill>
                <a:latin typeface="Kalameh" pitchFamily="2" charset="-78"/>
                <a:cs typeface="Kalameh" pitchFamily="2" charset="-78"/>
              </a:rPr>
              <a:t>برج آزادی</a:t>
            </a:r>
            <a:endParaRPr lang="en-US" sz="5400" b="1" dirty="0">
              <a:solidFill>
                <a:srgbClr val="723D45"/>
              </a:solidFill>
              <a:latin typeface="Kalameh" pitchFamily="2" charset="-78"/>
              <a:cs typeface="Kalameh" pitchFamily="2" charset="-78"/>
            </a:endParaRPr>
          </a:p>
        </p:txBody>
      </p:sp>
      <p:pic>
        <p:nvPicPr>
          <p:cNvPr id="16" name="Graphic 15" descr="Earth globe: Americas with solid fill">
            <a:extLst>
              <a:ext uri="{FF2B5EF4-FFF2-40B4-BE49-F238E27FC236}">
                <a16:creationId xmlns:a16="http://schemas.microsoft.com/office/drawing/2014/main" id="{5D1036FF-72F7-1F89-08AD-AD69AB966D3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2616" y="189099"/>
            <a:ext cx="478811" cy="478811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1A7F7EB-1279-9EA8-67A4-C8999F49CFCD}"/>
              </a:ext>
            </a:extLst>
          </p:cNvPr>
          <p:cNvSpPr txBox="1"/>
          <p:nvPr/>
        </p:nvSpPr>
        <p:spPr>
          <a:xfrm>
            <a:off x="7739742" y="2282840"/>
            <a:ext cx="3270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3200" b="1" dirty="0">
                <a:solidFill>
                  <a:srgbClr val="723D45"/>
                </a:solidFill>
                <a:effectLst/>
                <a:latin typeface="Kalameh" pitchFamily="2" charset="-78"/>
                <a:cs typeface="Kalameh" pitchFamily="2" charset="-78"/>
              </a:rPr>
              <a:t>۴۵</a:t>
            </a:r>
            <a:r>
              <a:rPr lang="fa-IR" sz="2800" dirty="0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 متر ارتفاع از سطح زمین</a:t>
            </a:r>
            <a:endParaRPr lang="en-US" sz="2800" dirty="0">
              <a:solidFill>
                <a:srgbClr val="723D45"/>
              </a:solidFill>
              <a:latin typeface="Kalameh Thin" pitchFamily="2" charset="-78"/>
              <a:cs typeface="Kalameh Thin" pitchFamily="2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3420B136-2C66-F5AA-8B73-4E30E6B0AECA}"/>
              </a:ext>
            </a:extLst>
          </p:cNvPr>
          <p:cNvSpPr txBox="1"/>
          <p:nvPr/>
        </p:nvSpPr>
        <p:spPr>
          <a:xfrm>
            <a:off x="7739742" y="2971845"/>
            <a:ext cx="3270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3200" b="1" dirty="0">
                <a:solidFill>
                  <a:srgbClr val="723D45"/>
                </a:solidFill>
                <a:effectLst/>
                <a:latin typeface="Kalameh" pitchFamily="2" charset="-78"/>
                <a:cs typeface="Kalameh" pitchFamily="2" charset="-78"/>
              </a:rPr>
              <a:t>۴۶</a:t>
            </a:r>
            <a:r>
              <a:rPr lang="fa-IR" sz="2800" dirty="0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 متر طول</a:t>
            </a:r>
            <a:endParaRPr lang="en-US" sz="2800" dirty="0">
              <a:solidFill>
                <a:srgbClr val="723D45"/>
              </a:solidFill>
              <a:latin typeface="Kalameh Thin" pitchFamily="2" charset="-78"/>
              <a:cs typeface="Kalameh Thin" pitchFamily="2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CBF807D-6122-171E-FF8B-0075FC707FC6}"/>
              </a:ext>
            </a:extLst>
          </p:cNvPr>
          <p:cNvSpPr txBox="1"/>
          <p:nvPr/>
        </p:nvSpPr>
        <p:spPr>
          <a:xfrm>
            <a:off x="7739742" y="3660850"/>
            <a:ext cx="32704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3200" b="1" dirty="0">
                <a:solidFill>
                  <a:srgbClr val="723D45"/>
                </a:solidFill>
                <a:effectLst/>
                <a:latin typeface="Kalameh" pitchFamily="2" charset="-78"/>
                <a:cs typeface="Kalameh" pitchFamily="2" charset="-78"/>
              </a:rPr>
              <a:t>۲</a:t>
            </a:r>
            <a:r>
              <a:rPr lang="fa-IR" sz="2800" dirty="0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 آسانسور</a:t>
            </a:r>
            <a:endParaRPr lang="en-US" sz="2800" dirty="0">
              <a:solidFill>
                <a:srgbClr val="723D45"/>
              </a:solidFill>
              <a:latin typeface="Kalameh Thin" pitchFamily="2" charset="-78"/>
              <a:cs typeface="Kalameh Th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1171827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1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519E5A-229F-2056-5441-6CF022DCC98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0"/>
          </a:blip>
          <a:srcRect l="5672" t="12855" r="4555" b="15517"/>
          <a:stretch/>
        </p:blipFill>
        <p:spPr>
          <a:xfrm>
            <a:off x="-23176" y="-27053"/>
            <a:ext cx="12238351" cy="6884072"/>
          </a:xfrm>
          <a:prstGeom prst="rect">
            <a:avLst/>
          </a:prstGeom>
        </p:spPr>
      </p:pic>
      <p:pic>
        <p:nvPicPr>
          <p:cNvPr id="8" name="Graphic 7" descr="Marker with solid fill">
            <a:extLst>
              <a:ext uri="{FF2B5EF4-FFF2-40B4-BE49-F238E27FC236}">
                <a16:creationId xmlns:a16="http://schemas.microsoft.com/office/drawing/2014/main" id="{D8225544-2414-A4BA-F17E-587CE05846C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0167" y="66570"/>
            <a:ext cx="710151" cy="710151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3896CDB-8157-5181-AE80-491A9A7469B4}"/>
              </a:ext>
            </a:extLst>
          </p:cNvPr>
          <p:cNvSpPr/>
          <p:nvPr/>
        </p:nvSpPr>
        <p:spPr>
          <a:xfrm rot="5400000">
            <a:off x="3297818" y="3291350"/>
            <a:ext cx="274320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11" name="Graphic 10" descr="Earth globe: Americas with solid fill">
            <a:extLst>
              <a:ext uri="{FF2B5EF4-FFF2-40B4-BE49-F238E27FC236}">
                <a16:creationId xmlns:a16="http://schemas.microsoft.com/office/drawing/2014/main" id="{12FF4F6F-76B3-7301-D72F-EB677D9FDF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22616" y="189099"/>
            <a:ext cx="478811" cy="47881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F5A98B6-3E82-0E84-9960-A6CE41FD49C2}"/>
              </a:ext>
            </a:extLst>
          </p:cNvPr>
          <p:cNvSpPr txBox="1"/>
          <p:nvPr/>
        </p:nvSpPr>
        <p:spPr>
          <a:xfrm>
            <a:off x="5681198" y="1549572"/>
            <a:ext cx="211497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5400" b="1" dirty="0">
                <a:solidFill>
                  <a:srgbClr val="723D45"/>
                </a:solidFill>
                <a:latin typeface="Kalameh" pitchFamily="2" charset="-78"/>
                <a:cs typeface="Kalameh" pitchFamily="2" charset="-78"/>
              </a:rPr>
              <a:t>برج آزادی</a:t>
            </a:r>
            <a:endParaRPr lang="en-US" sz="5400" b="1" dirty="0">
              <a:solidFill>
                <a:srgbClr val="723D45"/>
              </a:solidFill>
              <a:latin typeface="Kalameh" pitchFamily="2" charset="-78"/>
              <a:cs typeface="Kalameh" pitchFamily="2" charset="-78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813B49-CD2B-9CB1-16BB-537CC1F1AAE6}"/>
              </a:ext>
            </a:extLst>
          </p:cNvPr>
          <p:cNvSpPr/>
          <p:nvPr/>
        </p:nvSpPr>
        <p:spPr>
          <a:xfrm>
            <a:off x="273255" y="0"/>
            <a:ext cx="274320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B99CDAD-0E8E-37F6-D9C8-CC84D83EC680}"/>
              </a:ext>
            </a:extLst>
          </p:cNvPr>
          <p:cNvSpPr/>
          <p:nvPr/>
        </p:nvSpPr>
        <p:spPr>
          <a:xfrm>
            <a:off x="11689310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B5664C0B-2095-B352-95A2-F208B3C7D85D}"/>
              </a:ext>
            </a:extLst>
          </p:cNvPr>
          <p:cNvSpPr/>
          <p:nvPr/>
        </p:nvSpPr>
        <p:spPr>
          <a:xfrm>
            <a:off x="11567364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B70CDC8-D1B3-B065-F3DC-65352B6D843D}"/>
              </a:ext>
            </a:extLst>
          </p:cNvPr>
          <p:cNvSpPr/>
          <p:nvPr/>
        </p:nvSpPr>
        <p:spPr>
          <a:xfrm>
            <a:off x="11445418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D55451A-BA89-876B-8A66-0262A4E2FFF8}"/>
              </a:ext>
            </a:extLst>
          </p:cNvPr>
          <p:cNvSpPr txBox="1"/>
          <p:nvPr/>
        </p:nvSpPr>
        <p:spPr>
          <a:xfrm>
            <a:off x="1062021" y="2715930"/>
            <a:ext cx="673415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justLow" defTabSz="914400" rtl="1" eaLnBrk="1" latinLnBrk="0" hangingPunct="1"/>
            <a:r>
              <a:rPr lang="fa-IR" sz="2800" dirty="0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میدان آزادی که پیش از انقلاب ۱۳۵۷ میدان </a:t>
            </a:r>
            <a:r>
              <a:rPr lang="fa-IR" sz="2800" dirty="0" err="1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شهیاد</a:t>
            </a:r>
            <a:r>
              <a:rPr lang="fa-IR" sz="2800" dirty="0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 نام داشت، </a:t>
            </a:r>
            <a:r>
              <a:rPr lang="fa-IR" sz="2800" dirty="0" err="1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بزرگ‌ترین</a:t>
            </a:r>
            <a:r>
              <a:rPr lang="fa-IR" sz="2800" dirty="0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 میدان شهر تهران است که در بخش غربی آن جای </a:t>
            </a:r>
            <a:r>
              <a:rPr lang="fa-IR" sz="2800" dirty="0" err="1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گرفته‌است</a:t>
            </a:r>
            <a:r>
              <a:rPr lang="fa-IR" sz="2800" dirty="0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. این میدان توسط حسین امانت طراحی و ساخته شده است.</a:t>
            </a:r>
            <a:endParaRPr lang="en-US" sz="2800" dirty="0">
              <a:solidFill>
                <a:srgbClr val="723D45"/>
              </a:solidFill>
              <a:latin typeface="Kalameh Thin" pitchFamily="2" charset="-78"/>
              <a:cs typeface="Kalameh Thin" pitchFamily="2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9BABAE09-DCBF-BE08-29CA-D4C03606B25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17117" r="5141" b="16154"/>
          <a:stretch/>
        </p:blipFill>
        <p:spPr>
          <a:xfrm>
            <a:off x="4494348" y="878540"/>
            <a:ext cx="11792118" cy="6221507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1959533067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1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33725045-E723-E882-10E6-454894F56E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0"/>
          </a:blip>
          <a:srcRect l="5672" t="12855" r="4555" b="15517"/>
          <a:stretch/>
        </p:blipFill>
        <p:spPr>
          <a:xfrm>
            <a:off x="-23176" y="-27053"/>
            <a:ext cx="12238351" cy="688407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ECD92BC-736D-C370-A0DA-D4D251A647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00" y="1120878"/>
            <a:ext cx="10956600" cy="573340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83739BA-376C-8FC5-8265-15B5E8EB9178}"/>
              </a:ext>
            </a:extLst>
          </p:cNvPr>
          <p:cNvSpPr/>
          <p:nvPr/>
        </p:nvSpPr>
        <p:spPr>
          <a:xfrm>
            <a:off x="11551226" y="-29788"/>
            <a:ext cx="640773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1677112-7273-B2DD-403D-2F15133F9653}"/>
              </a:ext>
            </a:extLst>
          </p:cNvPr>
          <p:cNvSpPr/>
          <p:nvPr/>
        </p:nvSpPr>
        <p:spPr>
          <a:xfrm>
            <a:off x="-73990" y="-29789"/>
            <a:ext cx="640773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Graphic 7" descr="Marker with solid fill">
            <a:extLst>
              <a:ext uri="{FF2B5EF4-FFF2-40B4-BE49-F238E27FC236}">
                <a16:creationId xmlns:a16="http://schemas.microsoft.com/office/drawing/2014/main" id="{FF679CB2-E607-A23A-4F73-60E6A2DFA4E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03345" y="1118143"/>
            <a:ext cx="710151" cy="710151"/>
          </a:xfrm>
          <a:prstGeom prst="rect">
            <a:avLst/>
          </a:prstGeom>
        </p:spPr>
      </p:pic>
      <p:pic>
        <p:nvPicPr>
          <p:cNvPr id="9" name="Graphic 8" descr="Earth globe: Americas with solid fill">
            <a:extLst>
              <a:ext uri="{FF2B5EF4-FFF2-40B4-BE49-F238E27FC236}">
                <a16:creationId xmlns:a16="http://schemas.microsoft.com/office/drawing/2014/main" id="{004A3D0F-0474-AB31-1B77-D8E24ED66A8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2616" y="189099"/>
            <a:ext cx="478811" cy="47881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01F653F-CBEF-9596-FBC1-1A8E394E424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34006" y="1932231"/>
            <a:ext cx="2448830" cy="2009839"/>
          </a:xfrm>
          <a:prstGeom prst="rect">
            <a:avLst/>
          </a:prstGeom>
          <a:ln>
            <a:noFill/>
          </a:ln>
          <a:effectLst/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566866FD-B839-50BF-AF32-9EDA0B3060DE}"/>
              </a:ext>
            </a:extLst>
          </p:cNvPr>
          <p:cNvSpPr/>
          <p:nvPr/>
        </p:nvSpPr>
        <p:spPr>
          <a:xfrm>
            <a:off x="11176689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57CB9DF-E538-C1DE-63EB-87183709154A}"/>
              </a:ext>
            </a:extLst>
          </p:cNvPr>
          <p:cNvSpPr/>
          <p:nvPr/>
        </p:nvSpPr>
        <p:spPr>
          <a:xfrm>
            <a:off x="11054743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56E4CC2-C1B5-63B4-F15E-0E28F9EC863B}"/>
              </a:ext>
            </a:extLst>
          </p:cNvPr>
          <p:cNvSpPr/>
          <p:nvPr/>
        </p:nvSpPr>
        <p:spPr>
          <a:xfrm>
            <a:off x="10932797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BD6E693-75D8-E515-079E-D874BED251AC}"/>
              </a:ext>
            </a:extLst>
          </p:cNvPr>
          <p:cNvSpPr txBox="1"/>
          <p:nvPr/>
        </p:nvSpPr>
        <p:spPr>
          <a:xfrm>
            <a:off x="7762005" y="1828294"/>
            <a:ext cx="296105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5400" b="1" dirty="0">
                <a:solidFill>
                  <a:srgbClr val="723D45"/>
                </a:solidFill>
                <a:latin typeface="Kalameh" pitchFamily="2" charset="-78"/>
                <a:cs typeface="Kalameh" pitchFamily="2" charset="-78"/>
              </a:rPr>
              <a:t>برج میلاد</a:t>
            </a:r>
            <a:endParaRPr lang="en-US" sz="5400" b="1" dirty="0">
              <a:solidFill>
                <a:srgbClr val="723D45"/>
              </a:solidFill>
              <a:latin typeface="Kalameh" pitchFamily="2" charset="-78"/>
              <a:cs typeface="Kalameh" pitchFamily="2" charset="-78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72CA2466-0B4F-9126-FEF9-36A37D31944A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17117" r="5141" b="16154"/>
          <a:stretch/>
        </p:blipFill>
        <p:spPr>
          <a:xfrm>
            <a:off x="347903" y="6854283"/>
            <a:ext cx="3947523" cy="2082708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20281300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1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F37342-A00B-4440-FD66-945AEB85ED8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alphaModFix amt="10000"/>
          </a:blip>
          <a:srcRect l="5672" t="12855" r="4555" b="15517"/>
          <a:stretch/>
        </p:blipFill>
        <p:spPr>
          <a:xfrm>
            <a:off x="-23176" y="-27053"/>
            <a:ext cx="12238351" cy="688407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872334A-0794-8AC7-45A1-3C0E0BB16B59}"/>
              </a:ext>
            </a:extLst>
          </p:cNvPr>
          <p:cNvSpPr/>
          <p:nvPr/>
        </p:nvSpPr>
        <p:spPr>
          <a:xfrm rot="5400000">
            <a:off x="8612804" y="3146023"/>
            <a:ext cx="274320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959186D-E940-6BE0-639F-63C98368E013}"/>
              </a:ext>
            </a:extLst>
          </p:cNvPr>
          <p:cNvSpPr/>
          <p:nvPr/>
        </p:nvSpPr>
        <p:spPr>
          <a:xfrm rot="16200000">
            <a:off x="3322684" y="3146021"/>
            <a:ext cx="274320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1970F8D8-AF49-0B1C-5E58-385A96380B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2505" r="41796"/>
          <a:stretch/>
        </p:blipFill>
        <p:spPr>
          <a:xfrm>
            <a:off x="5672138" y="-716737"/>
            <a:ext cx="828675" cy="7608604"/>
          </a:xfrm>
          <a:custGeom>
            <a:avLst/>
            <a:gdLst>
              <a:gd name="connsiteX0" fmla="*/ 0 w 828675"/>
              <a:gd name="connsiteY0" fmla="*/ 0 h 7608604"/>
              <a:gd name="connsiteX1" fmla="*/ 828675 w 828675"/>
              <a:gd name="connsiteY1" fmla="*/ 0 h 7608604"/>
              <a:gd name="connsiteX2" fmla="*/ 828675 w 828675"/>
              <a:gd name="connsiteY2" fmla="*/ 6407726 h 7608604"/>
              <a:gd name="connsiteX3" fmla="*/ 756287 w 828675"/>
              <a:gd name="connsiteY3" fmla="*/ 6328444 h 7608604"/>
              <a:gd name="connsiteX4" fmla="*/ 493397 w 828675"/>
              <a:gd name="connsiteY4" fmla="*/ 6808504 h 7608604"/>
              <a:gd name="connsiteX5" fmla="*/ 550547 w 828675"/>
              <a:gd name="connsiteY5" fmla="*/ 7105684 h 7608604"/>
              <a:gd name="connsiteX6" fmla="*/ 584837 w 828675"/>
              <a:gd name="connsiteY6" fmla="*/ 7265704 h 7608604"/>
              <a:gd name="connsiteX7" fmla="*/ 828675 w 828675"/>
              <a:gd name="connsiteY7" fmla="*/ 7280048 h 7608604"/>
              <a:gd name="connsiteX8" fmla="*/ 828675 w 828675"/>
              <a:gd name="connsiteY8" fmla="*/ 7608604 h 7608604"/>
              <a:gd name="connsiteX9" fmla="*/ 0 w 828675"/>
              <a:gd name="connsiteY9" fmla="*/ 7608604 h 7608604"/>
              <a:gd name="connsiteX10" fmla="*/ 0 w 828675"/>
              <a:gd name="connsiteY10" fmla="*/ 7183205 h 7608604"/>
              <a:gd name="connsiteX11" fmla="*/ 317182 w 828675"/>
              <a:gd name="connsiteY11" fmla="*/ 7218447 h 7608604"/>
              <a:gd name="connsiteX12" fmla="*/ 237172 w 828675"/>
              <a:gd name="connsiteY12" fmla="*/ 6464067 h 7608604"/>
              <a:gd name="connsiteX13" fmla="*/ 0 w 828675"/>
              <a:gd name="connsiteY13" fmla="*/ 6451905 h 76086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828675" h="7608604">
                <a:moveTo>
                  <a:pt x="0" y="0"/>
                </a:moveTo>
                <a:lnTo>
                  <a:pt x="828675" y="0"/>
                </a:lnTo>
                <a:lnTo>
                  <a:pt x="828675" y="6407726"/>
                </a:lnTo>
                <a:lnTo>
                  <a:pt x="756287" y="6328444"/>
                </a:lnTo>
                <a:lnTo>
                  <a:pt x="493397" y="6808504"/>
                </a:lnTo>
                <a:lnTo>
                  <a:pt x="550547" y="7105684"/>
                </a:lnTo>
                <a:lnTo>
                  <a:pt x="584837" y="7265704"/>
                </a:lnTo>
                <a:lnTo>
                  <a:pt x="828675" y="7280048"/>
                </a:lnTo>
                <a:lnTo>
                  <a:pt x="828675" y="7608604"/>
                </a:lnTo>
                <a:lnTo>
                  <a:pt x="0" y="7608604"/>
                </a:lnTo>
                <a:lnTo>
                  <a:pt x="0" y="7183205"/>
                </a:lnTo>
                <a:lnTo>
                  <a:pt x="317182" y="7218447"/>
                </a:lnTo>
                <a:lnTo>
                  <a:pt x="237172" y="6464067"/>
                </a:lnTo>
                <a:lnTo>
                  <a:pt x="0" y="6451905"/>
                </a:lnTo>
                <a:close/>
              </a:path>
            </a:pathLst>
          </a:cu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40214C0-8C94-163F-2AD5-B893198FCBD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04121" y="524243"/>
            <a:ext cx="1726675" cy="6333757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</a:effectLst>
        </p:spPr>
      </p:pic>
      <p:pic>
        <p:nvPicPr>
          <p:cNvPr id="16" name="Graphic 15" descr="Marker with solid fill">
            <a:extLst>
              <a:ext uri="{FF2B5EF4-FFF2-40B4-BE49-F238E27FC236}">
                <a16:creationId xmlns:a16="http://schemas.microsoft.com/office/drawing/2014/main" id="{0254E505-017B-2D46-9656-D2851691954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00167" y="235902"/>
            <a:ext cx="710151" cy="710151"/>
          </a:xfrm>
          <a:prstGeom prst="rect">
            <a:avLst/>
          </a:prstGeom>
        </p:spPr>
      </p:pic>
      <p:pic>
        <p:nvPicPr>
          <p:cNvPr id="17" name="Graphic 16" descr="Earth globe: Americas with solid fill">
            <a:extLst>
              <a:ext uri="{FF2B5EF4-FFF2-40B4-BE49-F238E27FC236}">
                <a16:creationId xmlns:a16="http://schemas.microsoft.com/office/drawing/2014/main" id="{8C478EE2-E483-4929-822E-E3F0C35929B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822616" y="358431"/>
            <a:ext cx="478811" cy="478811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16F98AEE-A28A-CB3D-49D4-4188CB944F3E}"/>
              </a:ext>
            </a:extLst>
          </p:cNvPr>
          <p:cNvSpPr/>
          <p:nvPr/>
        </p:nvSpPr>
        <p:spPr>
          <a:xfrm>
            <a:off x="6819850" y="5260147"/>
            <a:ext cx="274320" cy="82296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843F30E-F477-47E8-DA74-CE4A73921F8D}"/>
              </a:ext>
            </a:extLst>
          </p:cNvPr>
          <p:cNvSpPr/>
          <p:nvPr/>
        </p:nvSpPr>
        <p:spPr>
          <a:xfrm rot="16200000">
            <a:off x="6918030" y="3757137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EE6F588-F439-214E-0BE1-A5C4035EE2E5}"/>
              </a:ext>
            </a:extLst>
          </p:cNvPr>
          <p:cNvSpPr/>
          <p:nvPr/>
        </p:nvSpPr>
        <p:spPr>
          <a:xfrm rot="16200000">
            <a:off x="5272196" y="4513018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F877D71-03F9-D2D6-F565-8E25057A4068}"/>
              </a:ext>
            </a:extLst>
          </p:cNvPr>
          <p:cNvSpPr txBox="1"/>
          <p:nvPr/>
        </p:nvSpPr>
        <p:spPr>
          <a:xfrm>
            <a:off x="6185226" y="3498389"/>
            <a:ext cx="34377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4000" b="1" dirty="0">
                <a:solidFill>
                  <a:srgbClr val="723D45"/>
                </a:solidFill>
                <a:effectLst/>
                <a:latin typeface="Kalameh" pitchFamily="2" charset="-78"/>
                <a:cs typeface="Kalameh" pitchFamily="2" charset="-78"/>
              </a:rPr>
              <a:t>۴۳۵</a:t>
            </a:r>
            <a:r>
              <a:rPr lang="fa-IR" sz="3600" dirty="0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 متر ارتفاع</a:t>
            </a:r>
            <a:endParaRPr lang="en-US" sz="3600" dirty="0">
              <a:solidFill>
                <a:srgbClr val="723D45"/>
              </a:solidFill>
              <a:latin typeface="Kalameh Thin" pitchFamily="2" charset="-78"/>
              <a:cs typeface="Kalameh Thin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1EE81A5E-4A7D-5442-1988-2594389FF32F}"/>
              </a:ext>
            </a:extLst>
          </p:cNvPr>
          <p:cNvSpPr txBox="1"/>
          <p:nvPr/>
        </p:nvSpPr>
        <p:spPr>
          <a:xfrm>
            <a:off x="1638002" y="4254270"/>
            <a:ext cx="34377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4000" b="1" dirty="0">
                <a:solidFill>
                  <a:srgbClr val="723D45"/>
                </a:solidFill>
                <a:effectLst/>
                <a:latin typeface="Kalameh" pitchFamily="2" charset="-78"/>
                <a:cs typeface="Kalameh" pitchFamily="2" charset="-78"/>
              </a:rPr>
              <a:t>۱۶۹۳ </a:t>
            </a:r>
            <a:r>
              <a:rPr lang="fa-IR" sz="3600" dirty="0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پله</a:t>
            </a:r>
            <a:endParaRPr lang="en-US" sz="3600" dirty="0">
              <a:solidFill>
                <a:srgbClr val="723D45"/>
              </a:solidFill>
              <a:latin typeface="Kalameh Thin" pitchFamily="2" charset="-78"/>
              <a:cs typeface="Kalameh Th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5679BBD-1286-FCDB-0394-93AB5D218C42}"/>
              </a:ext>
            </a:extLst>
          </p:cNvPr>
          <p:cNvSpPr txBox="1"/>
          <p:nvPr/>
        </p:nvSpPr>
        <p:spPr>
          <a:xfrm>
            <a:off x="6129780" y="4864639"/>
            <a:ext cx="34377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4000" b="1" dirty="0">
                <a:solidFill>
                  <a:srgbClr val="723D45"/>
                </a:solidFill>
                <a:effectLst/>
                <a:latin typeface="Kalameh" pitchFamily="2" charset="-78"/>
                <a:cs typeface="Kalameh" pitchFamily="2" charset="-78"/>
              </a:rPr>
              <a:t>۱۳ </a:t>
            </a:r>
            <a:r>
              <a:rPr lang="fa-IR" sz="3200" dirty="0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هزار متر زیربنا</a:t>
            </a:r>
            <a:endParaRPr lang="en-US" sz="3600" dirty="0">
              <a:solidFill>
                <a:srgbClr val="723D45"/>
              </a:solidFill>
              <a:latin typeface="Kalameh Thin" pitchFamily="2" charset="-78"/>
              <a:cs typeface="Kalameh Th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5460263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1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A441153-9C1F-D38E-5D11-F2ACCDD58B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0"/>
          </a:blip>
          <a:srcRect l="5672" t="12855" r="4555" b="15517"/>
          <a:stretch/>
        </p:blipFill>
        <p:spPr>
          <a:xfrm>
            <a:off x="-23176" y="-27053"/>
            <a:ext cx="12238351" cy="68840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18DB15-BC81-C14B-1C28-42108117632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433"/>
          <a:stretch/>
        </p:blipFill>
        <p:spPr>
          <a:xfrm>
            <a:off x="617700" y="2349716"/>
            <a:ext cx="10956600" cy="45045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415C453-13AF-D880-9C8C-ABB98535D87D}"/>
              </a:ext>
            </a:extLst>
          </p:cNvPr>
          <p:cNvSpPr/>
          <p:nvPr/>
        </p:nvSpPr>
        <p:spPr>
          <a:xfrm>
            <a:off x="11551226" y="-29788"/>
            <a:ext cx="640773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85C008E-3544-699A-51DA-0E99AB8BCA34}"/>
              </a:ext>
            </a:extLst>
          </p:cNvPr>
          <p:cNvSpPr/>
          <p:nvPr/>
        </p:nvSpPr>
        <p:spPr>
          <a:xfrm>
            <a:off x="-73990" y="-29789"/>
            <a:ext cx="640773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Graphic 8" descr="Marker with solid fill">
            <a:extLst>
              <a:ext uri="{FF2B5EF4-FFF2-40B4-BE49-F238E27FC236}">
                <a16:creationId xmlns:a16="http://schemas.microsoft.com/office/drawing/2014/main" id="{B230E937-1201-0004-80A6-5FF524AFA2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03345" y="1118143"/>
            <a:ext cx="710151" cy="710151"/>
          </a:xfrm>
          <a:prstGeom prst="rect">
            <a:avLst/>
          </a:prstGeom>
        </p:spPr>
      </p:pic>
      <p:pic>
        <p:nvPicPr>
          <p:cNvPr id="10" name="Graphic 9" descr="Earth globe: Americas with solid fill">
            <a:extLst>
              <a:ext uri="{FF2B5EF4-FFF2-40B4-BE49-F238E27FC236}">
                <a16:creationId xmlns:a16="http://schemas.microsoft.com/office/drawing/2014/main" id="{D2E97BEF-7DDA-5D7C-97E9-D44D1D24287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22616" y="189099"/>
            <a:ext cx="478811" cy="478811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C1CBC8C2-3856-DB92-8290-E87167125089}"/>
              </a:ext>
            </a:extLst>
          </p:cNvPr>
          <p:cNvSpPr/>
          <p:nvPr/>
        </p:nvSpPr>
        <p:spPr>
          <a:xfrm>
            <a:off x="11176689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FE9CBAB-4B5A-0674-7E7E-5900BBBEAC66}"/>
              </a:ext>
            </a:extLst>
          </p:cNvPr>
          <p:cNvSpPr/>
          <p:nvPr/>
        </p:nvSpPr>
        <p:spPr>
          <a:xfrm>
            <a:off x="11054743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93CD5BE-C59B-6D34-AB1A-4F5214FA884D}"/>
              </a:ext>
            </a:extLst>
          </p:cNvPr>
          <p:cNvSpPr/>
          <p:nvPr/>
        </p:nvSpPr>
        <p:spPr>
          <a:xfrm>
            <a:off x="10932797" y="231242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B0E52DB-774D-7963-1BF6-20338C9E7520}"/>
              </a:ext>
            </a:extLst>
          </p:cNvPr>
          <p:cNvSpPr txBox="1"/>
          <p:nvPr/>
        </p:nvSpPr>
        <p:spPr>
          <a:xfrm>
            <a:off x="7168481" y="1828294"/>
            <a:ext cx="35545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5400" b="1" dirty="0">
                <a:solidFill>
                  <a:srgbClr val="723D45"/>
                </a:solidFill>
                <a:latin typeface="Kalameh" pitchFamily="2" charset="-78"/>
                <a:cs typeface="Kalameh" pitchFamily="2" charset="-78"/>
              </a:rPr>
              <a:t>شمس </a:t>
            </a:r>
            <a:r>
              <a:rPr lang="fa-IR" sz="5400" b="1" dirty="0" err="1">
                <a:solidFill>
                  <a:srgbClr val="723D45"/>
                </a:solidFill>
                <a:latin typeface="Kalameh" pitchFamily="2" charset="-78"/>
                <a:cs typeface="Kalameh" pitchFamily="2" charset="-78"/>
              </a:rPr>
              <a:t>العماره</a:t>
            </a:r>
            <a:endParaRPr lang="en-US" sz="5400" b="1" dirty="0">
              <a:solidFill>
                <a:srgbClr val="723D45"/>
              </a:solidFill>
              <a:latin typeface="Kalameh" pitchFamily="2" charset="-78"/>
              <a:cs typeface="Kalameh" pitchFamily="2" charset="-78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416FE988-52E5-E8B4-1BF1-7226DA83AFE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527343" y="2169091"/>
            <a:ext cx="1772341" cy="207741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5B6E4BA0-ED35-8C0F-F181-F6204F5B3DA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5304121" y="6843416"/>
            <a:ext cx="1726675" cy="6333757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</a:effec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A8C7C98D-AED8-4D92-7BFE-0AE04CCA0801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2643" y="6236194"/>
            <a:ext cx="7007114" cy="4671409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421029708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1A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4912A1EB-0DDE-9790-63B6-44F6B8AA55B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10000"/>
          </a:blip>
          <a:srcRect l="5672" t="12855" r="4555" b="15517"/>
          <a:stretch/>
        </p:blipFill>
        <p:spPr>
          <a:xfrm>
            <a:off x="-23176" y="-27053"/>
            <a:ext cx="12238351" cy="688407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8E4FA41-27F9-E534-28DC-F9CD25BA62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700" y="5790855"/>
            <a:ext cx="10956600" cy="573340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12C37F39-8DDF-7ED6-E603-0F8E56929016}"/>
              </a:ext>
            </a:extLst>
          </p:cNvPr>
          <p:cNvSpPr/>
          <p:nvPr/>
        </p:nvSpPr>
        <p:spPr>
          <a:xfrm>
            <a:off x="11551226" y="-29788"/>
            <a:ext cx="640773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CFCC16E-2A22-6932-05D3-1ABF0EEBC4F2}"/>
              </a:ext>
            </a:extLst>
          </p:cNvPr>
          <p:cNvSpPr/>
          <p:nvPr/>
        </p:nvSpPr>
        <p:spPr>
          <a:xfrm>
            <a:off x="-73990" y="-29789"/>
            <a:ext cx="640773" cy="6884072"/>
          </a:xfrm>
          <a:prstGeom prst="rect">
            <a:avLst/>
          </a:prstGeom>
          <a:solidFill>
            <a:srgbClr val="C9CBA3"/>
          </a:solidFill>
          <a:ln>
            <a:noFill/>
          </a:ln>
          <a:effectLst>
            <a:innerShdw blurRad="63500" dist="50800" dir="108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Graphic 10" descr="Earth globe: Americas with solid fill">
            <a:extLst>
              <a:ext uri="{FF2B5EF4-FFF2-40B4-BE49-F238E27FC236}">
                <a16:creationId xmlns:a16="http://schemas.microsoft.com/office/drawing/2014/main" id="{11E5C465-41F5-1322-D9E5-1BDC7AAD625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22616" y="189099"/>
            <a:ext cx="478811" cy="478811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C334E9B3-FFF7-E5FB-315B-14B27351E79C}"/>
              </a:ext>
            </a:extLst>
          </p:cNvPr>
          <p:cNvSpPr txBox="1"/>
          <p:nvPr/>
        </p:nvSpPr>
        <p:spPr>
          <a:xfrm>
            <a:off x="7168481" y="1222491"/>
            <a:ext cx="355457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5400" b="1" dirty="0">
                <a:solidFill>
                  <a:srgbClr val="723D45"/>
                </a:solidFill>
                <a:latin typeface="Kalameh" pitchFamily="2" charset="-78"/>
                <a:cs typeface="Kalameh" pitchFamily="2" charset="-78"/>
              </a:rPr>
              <a:t>شمس </a:t>
            </a:r>
            <a:r>
              <a:rPr lang="fa-IR" sz="5400" b="1" dirty="0" err="1">
                <a:solidFill>
                  <a:srgbClr val="723D45"/>
                </a:solidFill>
                <a:latin typeface="Kalameh" pitchFamily="2" charset="-78"/>
                <a:cs typeface="Kalameh" pitchFamily="2" charset="-78"/>
              </a:rPr>
              <a:t>العماره</a:t>
            </a:r>
            <a:endParaRPr lang="en-US" sz="5400" b="1" dirty="0">
              <a:solidFill>
                <a:srgbClr val="723D45"/>
              </a:solidFill>
              <a:latin typeface="Kalameh" pitchFamily="2" charset="-78"/>
              <a:cs typeface="Kalameh" pitchFamily="2" charset="-78"/>
            </a:endParaRPr>
          </a:p>
        </p:txBody>
      </p:sp>
      <p:pic>
        <p:nvPicPr>
          <p:cNvPr id="18" name="Graphic 17" descr="Marker with solid fill">
            <a:extLst>
              <a:ext uri="{FF2B5EF4-FFF2-40B4-BE49-F238E27FC236}">
                <a16:creationId xmlns:a16="http://schemas.microsoft.com/office/drawing/2014/main" id="{4E0ED9D6-4F1A-1CBE-B676-A3826AC7B81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300167" y="56283"/>
            <a:ext cx="710151" cy="71015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8303EB3C-1AF7-7B99-D9B0-33CECAA55E65}"/>
              </a:ext>
            </a:extLst>
          </p:cNvPr>
          <p:cNvSpPr/>
          <p:nvPr/>
        </p:nvSpPr>
        <p:spPr>
          <a:xfrm>
            <a:off x="11098659" y="4767969"/>
            <a:ext cx="274320" cy="82296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DA4C8DB-1DA5-CA9D-B242-7BCB5EC0342C}"/>
              </a:ext>
            </a:extLst>
          </p:cNvPr>
          <p:cNvSpPr/>
          <p:nvPr/>
        </p:nvSpPr>
        <p:spPr>
          <a:xfrm rot="16200000">
            <a:off x="11193855" y="2458238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1C1FC0A6-6293-F8A2-5E48-73F682E1B5A2}"/>
              </a:ext>
            </a:extLst>
          </p:cNvPr>
          <p:cNvSpPr/>
          <p:nvPr/>
        </p:nvSpPr>
        <p:spPr>
          <a:xfrm rot="16200000">
            <a:off x="11193855" y="3325830"/>
            <a:ext cx="85348" cy="275740"/>
          </a:xfrm>
          <a:prstGeom prst="rect">
            <a:avLst/>
          </a:prstGeom>
          <a:solidFill>
            <a:srgbClr val="E26D5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1" eaLnBrk="1" latinLnBrk="0" hangingPunct="1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D090CFF4-E046-D12D-C847-7237185EEC2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2643" y="2137721"/>
            <a:ext cx="7007114" cy="4671409"/>
          </a:xfrm>
          <a:prstGeom prst="rect">
            <a:avLst/>
          </a:prstGeom>
          <a:effectLst>
            <a:glow rad="228600">
              <a:schemeClr val="bg1">
                <a:alpha val="40000"/>
              </a:schemeClr>
            </a:glow>
          </a:effectLst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007D773-A0B3-5123-9A2E-5ECA34B94F59}"/>
              </a:ext>
            </a:extLst>
          </p:cNvPr>
          <p:cNvSpPr txBox="1"/>
          <p:nvPr/>
        </p:nvSpPr>
        <p:spPr>
          <a:xfrm>
            <a:off x="7618774" y="2242165"/>
            <a:ext cx="343775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4000" b="1" dirty="0">
                <a:solidFill>
                  <a:srgbClr val="723D45"/>
                </a:solidFill>
                <a:effectLst/>
                <a:latin typeface="Kalameh" pitchFamily="2" charset="-78"/>
                <a:cs typeface="Kalameh" pitchFamily="2" charset="-78"/>
              </a:rPr>
              <a:t>۳۵</a:t>
            </a:r>
            <a:r>
              <a:rPr lang="fa-IR" sz="3600" dirty="0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 </a:t>
            </a:r>
            <a:r>
              <a:rPr lang="fa-IR" sz="3200" dirty="0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متر ارتفاع </a:t>
            </a:r>
            <a:r>
              <a:rPr lang="fa-IR" sz="3200" dirty="0" err="1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داررد</a:t>
            </a:r>
            <a:r>
              <a:rPr lang="fa-IR" sz="3200" dirty="0">
                <a:solidFill>
                  <a:srgbClr val="723D45"/>
                </a:solidFill>
                <a:effectLst/>
                <a:latin typeface="Kalameh Thin" pitchFamily="2" charset="-78"/>
                <a:cs typeface="Kalameh Thin" pitchFamily="2" charset="-78"/>
              </a:rPr>
              <a:t>.</a:t>
            </a:r>
            <a:endParaRPr lang="en-US" sz="3600" dirty="0">
              <a:solidFill>
                <a:srgbClr val="723D45"/>
              </a:solidFill>
              <a:latin typeface="Kalameh Thin" pitchFamily="2" charset="-78"/>
              <a:cs typeface="Kalameh Thin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16C4168-A6CE-235F-4C2A-BD97740F7D61}"/>
              </a:ext>
            </a:extLst>
          </p:cNvPr>
          <p:cNvSpPr txBox="1"/>
          <p:nvPr/>
        </p:nvSpPr>
        <p:spPr>
          <a:xfrm>
            <a:off x="7070274" y="3072726"/>
            <a:ext cx="398625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4000" b="1" dirty="0">
                <a:solidFill>
                  <a:srgbClr val="723D45"/>
                </a:solidFill>
                <a:latin typeface="Kalameh" pitchFamily="2" charset="-78"/>
                <a:cs typeface="Kalameh" pitchFamily="2" charset="-78"/>
              </a:rPr>
              <a:t>اولین </a:t>
            </a:r>
            <a:r>
              <a:rPr lang="fa-IR" sz="3200" dirty="0">
                <a:solidFill>
                  <a:srgbClr val="723D45"/>
                </a:solidFill>
                <a:latin typeface="Kalameh Thin" pitchFamily="2" charset="-78"/>
                <a:cs typeface="Kalameh Thin" pitchFamily="2" charset="-78"/>
              </a:rPr>
              <a:t>ساختمانی بود که از فلز در سازه آن استفاده شد.</a:t>
            </a:r>
            <a:endParaRPr lang="en-US" sz="3600" dirty="0">
              <a:solidFill>
                <a:srgbClr val="723D45"/>
              </a:solidFill>
              <a:latin typeface="Kalameh Thin" pitchFamily="2" charset="-78"/>
              <a:cs typeface="Kalameh Thin" pitchFamily="2" charset="-78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5855DC0-5FF4-2689-8583-C5AACBE6B8B3}"/>
              </a:ext>
            </a:extLst>
          </p:cNvPr>
          <p:cNvSpPr txBox="1"/>
          <p:nvPr/>
        </p:nvSpPr>
        <p:spPr>
          <a:xfrm>
            <a:off x="7193909" y="4290620"/>
            <a:ext cx="39862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algn="r" defTabSz="914400" rtl="1" eaLnBrk="1" latinLnBrk="0" hangingPunct="1"/>
            <a:r>
              <a:rPr lang="fa-IR" sz="3200" dirty="0">
                <a:solidFill>
                  <a:srgbClr val="723D45"/>
                </a:solidFill>
                <a:latin typeface="Kalameh Thin" pitchFamily="2" charset="-78"/>
                <a:cs typeface="Kalameh Thin" pitchFamily="2" charset="-78"/>
              </a:rPr>
              <a:t>پیش از ساخته شدن سر در باغ ملی نماد تهران بود.</a:t>
            </a:r>
            <a:endParaRPr lang="en-US" sz="2800" dirty="0">
              <a:solidFill>
                <a:srgbClr val="723D45"/>
              </a:solidFill>
              <a:latin typeface="Kalameh Thin" pitchFamily="2" charset="-78"/>
              <a:cs typeface="Kalameh Th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5512104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1130</TotalTime>
  <Words>100</Words>
  <Application>Microsoft Macintosh PowerPoint</Application>
  <PresentationFormat>Widescreen</PresentationFormat>
  <Paragraphs>19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Kalameh</vt:lpstr>
      <vt:lpstr>Kalameh Black</vt:lpstr>
      <vt:lpstr>Kalameh Thin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Zeinab</dc:creator>
  <cp:lastModifiedBy>Zeinab</cp:lastModifiedBy>
  <cp:revision>6</cp:revision>
  <dcterms:created xsi:type="dcterms:W3CDTF">2024-09-18T11:28:01Z</dcterms:created>
  <dcterms:modified xsi:type="dcterms:W3CDTF">2024-09-19T06:18:33Z</dcterms:modified>
</cp:coreProperties>
</file>